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7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8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2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8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0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3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6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6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3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3C3F-2ACF-4517-BBAD-227FEC5D7DA4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14200-5BCC-4282-9554-6C8CD60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1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23899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71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077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80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619999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73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771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17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838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04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4</cp:revision>
  <dcterms:created xsi:type="dcterms:W3CDTF">2019-12-21T09:05:59Z</dcterms:created>
  <dcterms:modified xsi:type="dcterms:W3CDTF">2019-12-21T17:45:14Z</dcterms:modified>
</cp:coreProperties>
</file>